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4" r:id="rId5"/>
    <p:sldId id="259" r:id="rId6"/>
    <p:sldId id="260" r:id="rId7"/>
    <p:sldId id="263" r:id="rId8"/>
    <p:sldId id="261" r:id="rId9"/>
    <p:sldId id="262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8A39FB-27E7-4F58-970F-AE78DAC335A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ED57C749-42B4-4CB4-8871-2497049184BD}">
      <dgm:prSet custT="1"/>
      <dgm:spPr/>
      <dgm:t>
        <a:bodyPr/>
        <a:lstStyle/>
        <a:p>
          <a:r>
            <a:rPr lang="nl-NL" sz="3600" dirty="0"/>
            <a:t>Opbouw van Chicago</a:t>
          </a:r>
          <a:endParaRPr lang="en-US" sz="3600" dirty="0"/>
        </a:p>
      </dgm:t>
    </dgm:pt>
    <dgm:pt modelId="{EBB45F27-82EA-4371-8BE6-BC88E15C3225}" type="parTrans" cxnId="{BFCB055F-10AE-43F6-8C07-292A1D7EB0B6}">
      <dgm:prSet/>
      <dgm:spPr/>
      <dgm:t>
        <a:bodyPr/>
        <a:lstStyle/>
        <a:p>
          <a:endParaRPr lang="en-US"/>
        </a:p>
      </dgm:t>
    </dgm:pt>
    <dgm:pt modelId="{19B42336-0A1E-4053-BF30-45E8211A1638}" type="sibTrans" cxnId="{BFCB055F-10AE-43F6-8C07-292A1D7EB0B6}">
      <dgm:prSet/>
      <dgm:spPr/>
      <dgm:t>
        <a:bodyPr/>
        <a:lstStyle/>
        <a:p>
          <a:endParaRPr lang="en-US"/>
        </a:p>
      </dgm:t>
    </dgm:pt>
    <dgm:pt modelId="{8B8C1143-6163-45D9-A5BA-FD499C5A913C}">
      <dgm:prSet custT="1"/>
      <dgm:spPr/>
      <dgm:t>
        <a:bodyPr/>
        <a:lstStyle/>
        <a:p>
          <a:r>
            <a:rPr lang="nl-NL" sz="3600" dirty="0" err="1"/>
            <a:t>Downtown</a:t>
          </a:r>
          <a:r>
            <a:rPr lang="nl-NL" sz="3600" dirty="0"/>
            <a:t> Chicago</a:t>
          </a:r>
          <a:endParaRPr lang="en-US" sz="3600" dirty="0"/>
        </a:p>
      </dgm:t>
    </dgm:pt>
    <dgm:pt modelId="{411152CC-1B13-4391-9190-93BBFDA3296F}" type="parTrans" cxnId="{AED90737-68C0-4A8D-9945-1FAC1EBD5A6D}">
      <dgm:prSet/>
      <dgm:spPr/>
      <dgm:t>
        <a:bodyPr/>
        <a:lstStyle/>
        <a:p>
          <a:endParaRPr lang="en-US"/>
        </a:p>
      </dgm:t>
    </dgm:pt>
    <dgm:pt modelId="{7E7DD127-6612-42C6-8AAB-4F0C01DDA837}" type="sibTrans" cxnId="{AED90737-68C0-4A8D-9945-1FAC1EBD5A6D}">
      <dgm:prSet/>
      <dgm:spPr/>
      <dgm:t>
        <a:bodyPr/>
        <a:lstStyle/>
        <a:p>
          <a:endParaRPr lang="en-US"/>
        </a:p>
      </dgm:t>
    </dgm:pt>
    <dgm:pt modelId="{3D7905E2-4820-4CE9-9FBD-1884FBFF5024}">
      <dgm:prSet custT="1"/>
      <dgm:spPr/>
      <dgm:t>
        <a:bodyPr/>
        <a:lstStyle/>
        <a:p>
          <a:r>
            <a:rPr lang="nl-NL" sz="3600" dirty="0"/>
            <a:t>Microsoft Forms</a:t>
          </a:r>
          <a:endParaRPr lang="en-US" sz="3600" dirty="0"/>
        </a:p>
      </dgm:t>
    </dgm:pt>
    <dgm:pt modelId="{F528CD96-2514-4076-9BFB-4143E0442352}" type="parTrans" cxnId="{17C717A6-9F7F-4500-8913-6B4B4D82B3E5}">
      <dgm:prSet/>
      <dgm:spPr/>
      <dgm:t>
        <a:bodyPr/>
        <a:lstStyle/>
        <a:p>
          <a:endParaRPr lang="en-US"/>
        </a:p>
      </dgm:t>
    </dgm:pt>
    <dgm:pt modelId="{A91EEB6A-7937-4A19-ABE2-37C0368D1E8F}" type="sibTrans" cxnId="{17C717A6-9F7F-4500-8913-6B4B4D82B3E5}">
      <dgm:prSet/>
      <dgm:spPr/>
      <dgm:t>
        <a:bodyPr/>
        <a:lstStyle/>
        <a:p>
          <a:endParaRPr lang="en-US"/>
        </a:p>
      </dgm:t>
    </dgm:pt>
    <dgm:pt modelId="{AF053A1F-E93C-4611-B106-BFA8EAA72012}">
      <dgm:prSet custT="1"/>
      <dgm:spPr/>
      <dgm:t>
        <a:bodyPr/>
        <a:lstStyle/>
        <a:p>
          <a:r>
            <a:rPr lang="nl-NL" sz="3600" dirty="0"/>
            <a:t>Zelfstandig werken</a:t>
          </a:r>
          <a:endParaRPr lang="en-US" sz="3600" dirty="0"/>
        </a:p>
      </dgm:t>
    </dgm:pt>
    <dgm:pt modelId="{B2B694C7-D375-45BC-ADBC-1840CCEDD029}" type="parTrans" cxnId="{0EB98E23-F745-44E4-8E86-F7AAF6F3EDC7}">
      <dgm:prSet/>
      <dgm:spPr/>
      <dgm:t>
        <a:bodyPr/>
        <a:lstStyle/>
        <a:p>
          <a:endParaRPr lang="en-US"/>
        </a:p>
      </dgm:t>
    </dgm:pt>
    <dgm:pt modelId="{FBC91868-7B84-4AAA-A106-541E78E66493}" type="sibTrans" cxnId="{0EB98E23-F745-44E4-8E86-F7AAF6F3EDC7}">
      <dgm:prSet/>
      <dgm:spPr/>
      <dgm:t>
        <a:bodyPr/>
        <a:lstStyle/>
        <a:p>
          <a:endParaRPr lang="en-US"/>
        </a:p>
      </dgm:t>
    </dgm:pt>
    <dgm:pt modelId="{BDD52C25-0EF6-49FC-83F3-60A3FD0DB30F}">
      <dgm:prSet custT="1"/>
      <dgm:spPr/>
      <dgm:t>
        <a:bodyPr/>
        <a:lstStyle/>
        <a:p>
          <a:r>
            <a:rPr lang="nl-NL" sz="3600" dirty="0"/>
            <a:t>Nabespreking</a:t>
          </a:r>
          <a:endParaRPr lang="en-US" sz="3600" dirty="0"/>
        </a:p>
      </dgm:t>
    </dgm:pt>
    <dgm:pt modelId="{69366FA8-2FB2-4D5B-9416-6FA39F902F1A}" type="parTrans" cxnId="{2B25F2E6-30C2-4422-9F13-7B930410CA6F}">
      <dgm:prSet/>
      <dgm:spPr/>
      <dgm:t>
        <a:bodyPr/>
        <a:lstStyle/>
        <a:p>
          <a:endParaRPr lang="en-US"/>
        </a:p>
      </dgm:t>
    </dgm:pt>
    <dgm:pt modelId="{C8ED3B9E-2A4F-417F-90AF-5FD2E88BA2AB}" type="sibTrans" cxnId="{2B25F2E6-30C2-4422-9F13-7B930410CA6F}">
      <dgm:prSet/>
      <dgm:spPr/>
      <dgm:t>
        <a:bodyPr/>
        <a:lstStyle/>
        <a:p>
          <a:endParaRPr lang="en-US"/>
        </a:p>
      </dgm:t>
    </dgm:pt>
    <dgm:pt modelId="{11B89553-B49E-4004-9AFD-AB11AF270956}" type="pres">
      <dgm:prSet presAssocID="{D48A39FB-27E7-4F58-970F-AE78DAC335AF}" presName="root" presStyleCnt="0">
        <dgm:presLayoutVars>
          <dgm:dir/>
          <dgm:resizeHandles val="exact"/>
        </dgm:presLayoutVars>
      </dgm:prSet>
      <dgm:spPr/>
    </dgm:pt>
    <dgm:pt modelId="{16F1DAD9-248E-40EA-BD9C-3DF6E8A83381}" type="pres">
      <dgm:prSet presAssocID="{ED57C749-42B4-4CB4-8871-2497049184BD}" presName="compNode" presStyleCnt="0"/>
      <dgm:spPr/>
    </dgm:pt>
    <dgm:pt modelId="{87B1C830-2432-4BC4-9DD1-F40AF905E8BD}" type="pres">
      <dgm:prSet presAssocID="{ED57C749-42B4-4CB4-8871-2497049184B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avator"/>
        </a:ext>
      </dgm:extLst>
    </dgm:pt>
    <dgm:pt modelId="{0A33C745-75CA-4AAB-BA41-1B6634B57135}" type="pres">
      <dgm:prSet presAssocID="{ED57C749-42B4-4CB4-8871-2497049184BD}" presName="spaceRect" presStyleCnt="0"/>
      <dgm:spPr/>
    </dgm:pt>
    <dgm:pt modelId="{B64AB2B6-D25B-42C7-B437-9EB993A4445D}" type="pres">
      <dgm:prSet presAssocID="{ED57C749-42B4-4CB4-8871-2497049184BD}" presName="textRect" presStyleLbl="revTx" presStyleIdx="0" presStyleCnt="5">
        <dgm:presLayoutVars>
          <dgm:chMax val="1"/>
          <dgm:chPref val="1"/>
        </dgm:presLayoutVars>
      </dgm:prSet>
      <dgm:spPr/>
    </dgm:pt>
    <dgm:pt modelId="{D30AF38F-FBF8-4BDF-A0A4-307728B515F7}" type="pres">
      <dgm:prSet presAssocID="{19B42336-0A1E-4053-BF30-45E8211A1638}" presName="sibTrans" presStyleCnt="0"/>
      <dgm:spPr/>
    </dgm:pt>
    <dgm:pt modelId="{B658B05E-9182-4F97-92D0-17FC3247993D}" type="pres">
      <dgm:prSet presAssocID="{8B8C1143-6163-45D9-A5BA-FD499C5A913C}" presName="compNode" presStyleCnt="0"/>
      <dgm:spPr/>
    </dgm:pt>
    <dgm:pt modelId="{8A45712D-C812-42FD-B580-9CE0A06BB969}" type="pres">
      <dgm:prSet presAssocID="{8B8C1143-6163-45D9-A5BA-FD499C5A913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FF828C3B-E5B9-4B3F-97BB-0BC98396D07F}" type="pres">
      <dgm:prSet presAssocID="{8B8C1143-6163-45D9-A5BA-FD499C5A913C}" presName="spaceRect" presStyleCnt="0"/>
      <dgm:spPr/>
    </dgm:pt>
    <dgm:pt modelId="{A91DBAFC-F3BC-4F9C-A482-EC0E01B3A1BA}" type="pres">
      <dgm:prSet presAssocID="{8B8C1143-6163-45D9-A5BA-FD499C5A913C}" presName="textRect" presStyleLbl="revTx" presStyleIdx="1" presStyleCnt="5" custScaleX="134086">
        <dgm:presLayoutVars>
          <dgm:chMax val="1"/>
          <dgm:chPref val="1"/>
        </dgm:presLayoutVars>
      </dgm:prSet>
      <dgm:spPr/>
    </dgm:pt>
    <dgm:pt modelId="{9F667A37-A068-4D52-9C74-B9515E2576BD}" type="pres">
      <dgm:prSet presAssocID="{7E7DD127-6612-42C6-8AAB-4F0C01DDA837}" presName="sibTrans" presStyleCnt="0"/>
      <dgm:spPr/>
    </dgm:pt>
    <dgm:pt modelId="{1E1BC532-A786-4DED-8ED2-78F23AC7B9AB}" type="pres">
      <dgm:prSet presAssocID="{3D7905E2-4820-4CE9-9FBD-1884FBFF5024}" presName="compNode" presStyleCnt="0"/>
      <dgm:spPr/>
    </dgm:pt>
    <dgm:pt modelId="{B6AFF9F7-56A4-454F-BB0E-ED1F5C708EFB}" type="pres">
      <dgm:prSet presAssocID="{3D7905E2-4820-4CE9-9FBD-1884FBFF502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499342AE-96CD-4FCC-8E34-ADF6C14B9216}" type="pres">
      <dgm:prSet presAssocID="{3D7905E2-4820-4CE9-9FBD-1884FBFF5024}" presName="spaceRect" presStyleCnt="0"/>
      <dgm:spPr/>
    </dgm:pt>
    <dgm:pt modelId="{379D5DBE-2D3B-4A5C-88E7-015289BC6564}" type="pres">
      <dgm:prSet presAssocID="{3D7905E2-4820-4CE9-9FBD-1884FBFF5024}" presName="textRect" presStyleLbl="revTx" presStyleIdx="2" presStyleCnt="5" custScaleX="123998">
        <dgm:presLayoutVars>
          <dgm:chMax val="1"/>
          <dgm:chPref val="1"/>
        </dgm:presLayoutVars>
      </dgm:prSet>
      <dgm:spPr/>
    </dgm:pt>
    <dgm:pt modelId="{C627FA5A-6B5A-490A-9CC4-57B276E0B5C5}" type="pres">
      <dgm:prSet presAssocID="{A91EEB6A-7937-4A19-ABE2-37C0368D1E8F}" presName="sibTrans" presStyleCnt="0"/>
      <dgm:spPr/>
    </dgm:pt>
    <dgm:pt modelId="{FDC85D98-6BBA-4CA4-B57B-D996C1652F57}" type="pres">
      <dgm:prSet presAssocID="{AF053A1F-E93C-4611-B106-BFA8EAA72012}" presName="compNode" presStyleCnt="0"/>
      <dgm:spPr/>
    </dgm:pt>
    <dgm:pt modelId="{034A7C4F-3B05-4F41-89C9-0B650FE6C6CE}" type="pres">
      <dgm:prSet presAssocID="{AF053A1F-E93C-4611-B106-BFA8EAA7201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0C54DB8-B206-4613-8E7C-62CF68503568}" type="pres">
      <dgm:prSet presAssocID="{AF053A1F-E93C-4611-B106-BFA8EAA72012}" presName="spaceRect" presStyleCnt="0"/>
      <dgm:spPr/>
    </dgm:pt>
    <dgm:pt modelId="{466D28EE-4CB6-49B6-B2ED-D224C122E573}" type="pres">
      <dgm:prSet presAssocID="{AF053A1F-E93C-4611-B106-BFA8EAA72012}" presName="textRect" presStyleLbl="revTx" presStyleIdx="3" presStyleCnt="5" custScaleX="119212">
        <dgm:presLayoutVars>
          <dgm:chMax val="1"/>
          <dgm:chPref val="1"/>
        </dgm:presLayoutVars>
      </dgm:prSet>
      <dgm:spPr/>
    </dgm:pt>
    <dgm:pt modelId="{799DEAC1-F8AD-4FB6-A6B3-308D33948AB1}" type="pres">
      <dgm:prSet presAssocID="{FBC91868-7B84-4AAA-A106-541E78E66493}" presName="sibTrans" presStyleCnt="0"/>
      <dgm:spPr/>
    </dgm:pt>
    <dgm:pt modelId="{5124AC48-0013-4166-AEEE-9AD7233588CA}" type="pres">
      <dgm:prSet presAssocID="{BDD52C25-0EF6-49FC-83F3-60A3FD0DB30F}" presName="compNode" presStyleCnt="0"/>
      <dgm:spPr/>
    </dgm:pt>
    <dgm:pt modelId="{6F4D0688-383A-4BC6-AF27-0CFD897C80FE}" type="pres">
      <dgm:prSet presAssocID="{BDD52C25-0EF6-49FC-83F3-60A3FD0DB30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653C0863-BCC1-4CCB-87BD-F105B3BF0E69}" type="pres">
      <dgm:prSet presAssocID="{BDD52C25-0EF6-49FC-83F3-60A3FD0DB30F}" presName="spaceRect" presStyleCnt="0"/>
      <dgm:spPr/>
    </dgm:pt>
    <dgm:pt modelId="{AA23A891-93E3-4F88-8CA6-6B1068DA339A}" type="pres">
      <dgm:prSet presAssocID="{BDD52C25-0EF6-49FC-83F3-60A3FD0DB30F}" presName="textRect" presStyleLbl="revTx" presStyleIdx="4" presStyleCnt="5" custScaleX="160995">
        <dgm:presLayoutVars>
          <dgm:chMax val="1"/>
          <dgm:chPref val="1"/>
        </dgm:presLayoutVars>
      </dgm:prSet>
      <dgm:spPr/>
    </dgm:pt>
  </dgm:ptLst>
  <dgm:cxnLst>
    <dgm:cxn modelId="{0EB98E23-F745-44E4-8E86-F7AAF6F3EDC7}" srcId="{D48A39FB-27E7-4F58-970F-AE78DAC335AF}" destId="{AF053A1F-E93C-4611-B106-BFA8EAA72012}" srcOrd="3" destOrd="0" parTransId="{B2B694C7-D375-45BC-ADBC-1840CCEDD029}" sibTransId="{FBC91868-7B84-4AAA-A106-541E78E66493}"/>
    <dgm:cxn modelId="{40419B32-1E6B-41A5-9437-3589AE8160AC}" type="presOf" srcId="{BDD52C25-0EF6-49FC-83F3-60A3FD0DB30F}" destId="{AA23A891-93E3-4F88-8CA6-6B1068DA339A}" srcOrd="0" destOrd="0" presId="urn:microsoft.com/office/officeart/2018/2/layout/IconLabelList"/>
    <dgm:cxn modelId="{AED90737-68C0-4A8D-9945-1FAC1EBD5A6D}" srcId="{D48A39FB-27E7-4F58-970F-AE78DAC335AF}" destId="{8B8C1143-6163-45D9-A5BA-FD499C5A913C}" srcOrd="1" destOrd="0" parTransId="{411152CC-1B13-4391-9190-93BBFDA3296F}" sibTransId="{7E7DD127-6612-42C6-8AAB-4F0C01DDA837}"/>
    <dgm:cxn modelId="{BFCB055F-10AE-43F6-8C07-292A1D7EB0B6}" srcId="{D48A39FB-27E7-4F58-970F-AE78DAC335AF}" destId="{ED57C749-42B4-4CB4-8871-2497049184BD}" srcOrd="0" destOrd="0" parTransId="{EBB45F27-82EA-4371-8BE6-BC88E15C3225}" sibTransId="{19B42336-0A1E-4053-BF30-45E8211A1638}"/>
    <dgm:cxn modelId="{899DC881-C72C-4B27-A993-AB0046B2B6ED}" type="presOf" srcId="{8B8C1143-6163-45D9-A5BA-FD499C5A913C}" destId="{A91DBAFC-F3BC-4F9C-A482-EC0E01B3A1BA}" srcOrd="0" destOrd="0" presId="urn:microsoft.com/office/officeart/2018/2/layout/IconLabelList"/>
    <dgm:cxn modelId="{C2B3E581-6244-42B5-82B1-A575EB6A52EF}" type="presOf" srcId="{ED57C749-42B4-4CB4-8871-2497049184BD}" destId="{B64AB2B6-D25B-42C7-B437-9EB993A4445D}" srcOrd="0" destOrd="0" presId="urn:microsoft.com/office/officeart/2018/2/layout/IconLabelList"/>
    <dgm:cxn modelId="{BF44458B-F956-4CB5-B9D9-D3150D47BC26}" type="presOf" srcId="{AF053A1F-E93C-4611-B106-BFA8EAA72012}" destId="{466D28EE-4CB6-49B6-B2ED-D224C122E573}" srcOrd="0" destOrd="0" presId="urn:microsoft.com/office/officeart/2018/2/layout/IconLabelList"/>
    <dgm:cxn modelId="{17C717A6-9F7F-4500-8913-6B4B4D82B3E5}" srcId="{D48A39FB-27E7-4F58-970F-AE78DAC335AF}" destId="{3D7905E2-4820-4CE9-9FBD-1884FBFF5024}" srcOrd="2" destOrd="0" parTransId="{F528CD96-2514-4076-9BFB-4143E0442352}" sibTransId="{A91EEB6A-7937-4A19-ABE2-37C0368D1E8F}"/>
    <dgm:cxn modelId="{358AE4A6-48F1-42A9-B594-F2DAD9CC6C54}" type="presOf" srcId="{3D7905E2-4820-4CE9-9FBD-1884FBFF5024}" destId="{379D5DBE-2D3B-4A5C-88E7-015289BC6564}" srcOrd="0" destOrd="0" presId="urn:microsoft.com/office/officeart/2018/2/layout/IconLabelList"/>
    <dgm:cxn modelId="{7C6584B2-57A8-441C-8987-715C2B65F2C2}" type="presOf" srcId="{D48A39FB-27E7-4F58-970F-AE78DAC335AF}" destId="{11B89553-B49E-4004-9AFD-AB11AF270956}" srcOrd="0" destOrd="0" presId="urn:microsoft.com/office/officeart/2018/2/layout/IconLabelList"/>
    <dgm:cxn modelId="{2B25F2E6-30C2-4422-9F13-7B930410CA6F}" srcId="{D48A39FB-27E7-4F58-970F-AE78DAC335AF}" destId="{BDD52C25-0EF6-49FC-83F3-60A3FD0DB30F}" srcOrd="4" destOrd="0" parTransId="{69366FA8-2FB2-4D5B-9416-6FA39F902F1A}" sibTransId="{C8ED3B9E-2A4F-417F-90AF-5FD2E88BA2AB}"/>
    <dgm:cxn modelId="{97B24F95-E78A-4A62-89E9-622EBA5D9CDA}" type="presParOf" srcId="{11B89553-B49E-4004-9AFD-AB11AF270956}" destId="{16F1DAD9-248E-40EA-BD9C-3DF6E8A83381}" srcOrd="0" destOrd="0" presId="urn:microsoft.com/office/officeart/2018/2/layout/IconLabelList"/>
    <dgm:cxn modelId="{A1693689-B732-484A-8C3B-2ECA32133B91}" type="presParOf" srcId="{16F1DAD9-248E-40EA-BD9C-3DF6E8A83381}" destId="{87B1C830-2432-4BC4-9DD1-F40AF905E8BD}" srcOrd="0" destOrd="0" presId="urn:microsoft.com/office/officeart/2018/2/layout/IconLabelList"/>
    <dgm:cxn modelId="{6374B731-3E68-499B-B25E-38EE1D18D097}" type="presParOf" srcId="{16F1DAD9-248E-40EA-BD9C-3DF6E8A83381}" destId="{0A33C745-75CA-4AAB-BA41-1B6634B57135}" srcOrd="1" destOrd="0" presId="urn:microsoft.com/office/officeart/2018/2/layout/IconLabelList"/>
    <dgm:cxn modelId="{7EF17585-052F-4B9C-B84D-D188EDF3EADD}" type="presParOf" srcId="{16F1DAD9-248E-40EA-BD9C-3DF6E8A83381}" destId="{B64AB2B6-D25B-42C7-B437-9EB993A4445D}" srcOrd="2" destOrd="0" presId="urn:microsoft.com/office/officeart/2018/2/layout/IconLabelList"/>
    <dgm:cxn modelId="{32A22770-1EC6-405F-B2F1-876249E1D0CD}" type="presParOf" srcId="{11B89553-B49E-4004-9AFD-AB11AF270956}" destId="{D30AF38F-FBF8-4BDF-A0A4-307728B515F7}" srcOrd="1" destOrd="0" presId="urn:microsoft.com/office/officeart/2018/2/layout/IconLabelList"/>
    <dgm:cxn modelId="{CE28D4C7-F2EF-484E-B23E-DA264E2DC441}" type="presParOf" srcId="{11B89553-B49E-4004-9AFD-AB11AF270956}" destId="{B658B05E-9182-4F97-92D0-17FC3247993D}" srcOrd="2" destOrd="0" presId="urn:microsoft.com/office/officeart/2018/2/layout/IconLabelList"/>
    <dgm:cxn modelId="{E8FF35C8-A380-4228-8144-A4308026CCA4}" type="presParOf" srcId="{B658B05E-9182-4F97-92D0-17FC3247993D}" destId="{8A45712D-C812-42FD-B580-9CE0A06BB969}" srcOrd="0" destOrd="0" presId="urn:microsoft.com/office/officeart/2018/2/layout/IconLabelList"/>
    <dgm:cxn modelId="{82175BC1-CB8B-4A90-ACB4-ED29E4F9CCA2}" type="presParOf" srcId="{B658B05E-9182-4F97-92D0-17FC3247993D}" destId="{FF828C3B-E5B9-4B3F-97BB-0BC98396D07F}" srcOrd="1" destOrd="0" presId="urn:microsoft.com/office/officeart/2018/2/layout/IconLabelList"/>
    <dgm:cxn modelId="{DCFBB072-524A-468C-BD1E-AF86121340FD}" type="presParOf" srcId="{B658B05E-9182-4F97-92D0-17FC3247993D}" destId="{A91DBAFC-F3BC-4F9C-A482-EC0E01B3A1BA}" srcOrd="2" destOrd="0" presId="urn:microsoft.com/office/officeart/2018/2/layout/IconLabelList"/>
    <dgm:cxn modelId="{E835EB4E-9EF4-4D1C-B77D-440D0A457300}" type="presParOf" srcId="{11B89553-B49E-4004-9AFD-AB11AF270956}" destId="{9F667A37-A068-4D52-9C74-B9515E2576BD}" srcOrd="3" destOrd="0" presId="urn:microsoft.com/office/officeart/2018/2/layout/IconLabelList"/>
    <dgm:cxn modelId="{6345685F-5102-4C60-BB6E-94F7F5BB75CC}" type="presParOf" srcId="{11B89553-B49E-4004-9AFD-AB11AF270956}" destId="{1E1BC532-A786-4DED-8ED2-78F23AC7B9AB}" srcOrd="4" destOrd="0" presId="urn:microsoft.com/office/officeart/2018/2/layout/IconLabelList"/>
    <dgm:cxn modelId="{A015A543-E8BD-4A26-879F-BC8227E5968F}" type="presParOf" srcId="{1E1BC532-A786-4DED-8ED2-78F23AC7B9AB}" destId="{B6AFF9F7-56A4-454F-BB0E-ED1F5C708EFB}" srcOrd="0" destOrd="0" presId="urn:microsoft.com/office/officeart/2018/2/layout/IconLabelList"/>
    <dgm:cxn modelId="{D528FEFA-6343-401B-8EB1-9866DAE2B901}" type="presParOf" srcId="{1E1BC532-A786-4DED-8ED2-78F23AC7B9AB}" destId="{499342AE-96CD-4FCC-8E34-ADF6C14B9216}" srcOrd="1" destOrd="0" presId="urn:microsoft.com/office/officeart/2018/2/layout/IconLabelList"/>
    <dgm:cxn modelId="{8311785E-D1F9-492F-944E-3885CEEB74B3}" type="presParOf" srcId="{1E1BC532-A786-4DED-8ED2-78F23AC7B9AB}" destId="{379D5DBE-2D3B-4A5C-88E7-015289BC6564}" srcOrd="2" destOrd="0" presId="urn:microsoft.com/office/officeart/2018/2/layout/IconLabelList"/>
    <dgm:cxn modelId="{4AB42544-AC0B-42A4-8C5B-54AD10807997}" type="presParOf" srcId="{11B89553-B49E-4004-9AFD-AB11AF270956}" destId="{C627FA5A-6B5A-490A-9CC4-57B276E0B5C5}" srcOrd="5" destOrd="0" presId="urn:microsoft.com/office/officeart/2018/2/layout/IconLabelList"/>
    <dgm:cxn modelId="{EC9C6733-25CD-46F4-9559-FE7A1EA298CC}" type="presParOf" srcId="{11B89553-B49E-4004-9AFD-AB11AF270956}" destId="{FDC85D98-6BBA-4CA4-B57B-D996C1652F57}" srcOrd="6" destOrd="0" presId="urn:microsoft.com/office/officeart/2018/2/layout/IconLabelList"/>
    <dgm:cxn modelId="{4C2F39FE-113D-41AA-BD82-E42D132C6B1C}" type="presParOf" srcId="{FDC85D98-6BBA-4CA4-B57B-D996C1652F57}" destId="{034A7C4F-3B05-4F41-89C9-0B650FE6C6CE}" srcOrd="0" destOrd="0" presId="urn:microsoft.com/office/officeart/2018/2/layout/IconLabelList"/>
    <dgm:cxn modelId="{476D142C-8381-4AFC-97D8-12994C2076EC}" type="presParOf" srcId="{FDC85D98-6BBA-4CA4-B57B-D996C1652F57}" destId="{10C54DB8-B206-4613-8E7C-62CF68503568}" srcOrd="1" destOrd="0" presId="urn:microsoft.com/office/officeart/2018/2/layout/IconLabelList"/>
    <dgm:cxn modelId="{5F6777A1-BEC4-438A-AFD6-E67F014733F5}" type="presParOf" srcId="{FDC85D98-6BBA-4CA4-B57B-D996C1652F57}" destId="{466D28EE-4CB6-49B6-B2ED-D224C122E573}" srcOrd="2" destOrd="0" presId="urn:microsoft.com/office/officeart/2018/2/layout/IconLabelList"/>
    <dgm:cxn modelId="{0F04C6D1-8A30-4D47-BD46-F862F7061474}" type="presParOf" srcId="{11B89553-B49E-4004-9AFD-AB11AF270956}" destId="{799DEAC1-F8AD-4FB6-A6B3-308D33948AB1}" srcOrd="7" destOrd="0" presId="urn:microsoft.com/office/officeart/2018/2/layout/IconLabelList"/>
    <dgm:cxn modelId="{CCBF2CEA-3667-4960-84DB-882AD7D40CAA}" type="presParOf" srcId="{11B89553-B49E-4004-9AFD-AB11AF270956}" destId="{5124AC48-0013-4166-AEEE-9AD7233588CA}" srcOrd="8" destOrd="0" presId="urn:microsoft.com/office/officeart/2018/2/layout/IconLabelList"/>
    <dgm:cxn modelId="{D3BCF0C3-8EF3-43AF-9D4B-FD2DF30F2690}" type="presParOf" srcId="{5124AC48-0013-4166-AEEE-9AD7233588CA}" destId="{6F4D0688-383A-4BC6-AF27-0CFD897C80FE}" srcOrd="0" destOrd="0" presId="urn:microsoft.com/office/officeart/2018/2/layout/IconLabelList"/>
    <dgm:cxn modelId="{887820F8-1294-4BDF-8935-7F4190AC0C2F}" type="presParOf" srcId="{5124AC48-0013-4166-AEEE-9AD7233588CA}" destId="{653C0863-BCC1-4CCB-87BD-F105B3BF0E69}" srcOrd="1" destOrd="0" presId="urn:microsoft.com/office/officeart/2018/2/layout/IconLabelList"/>
    <dgm:cxn modelId="{94E73C00-3052-4857-8D78-AE48C3AA9EC1}" type="presParOf" srcId="{5124AC48-0013-4166-AEEE-9AD7233588CA}" destId="{AA23A891-93E3-4F88-8CA6-6B1068DA339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1C830-2432-4BC4-9DD1-F40AF905E8BD}">
      <dsp:nvSpPr>
        <dsp:cNvPr id="0" name=""/>
        <dsp:cNvSpPr/>
      </dsp:nvSpPr>
      <dsp:spPr>
        <a:xfrm>
          <a:off x="477362" y="861563"/>
          <a:ext cx="773613" cy="7736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AB2B6-D25B-42C7-B437-9EB993A4445D}">
      <dsp:nvSpPr>
        <dsp:cNvPr id="0" name=""/>
        <dsp:cNvSpPr/>
      </dsp:nvSpPr>
      <dsp:spPr>
        <a:xfrm>
          <a:off x="4598" y="2029711"/>
          <a:ext cx="1719140" cy="146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 dirty="0"/>
            <a:t>Opbouw van Chicago</a:t>
          </a:r>
          <a:endParaRPr lang="en-US" sz="3600" kern="1200" dirty="0"/>
        </a:p>
      </dsp:txBody>
      <dsp:txXfrm>
        <a:off x="4598" y="2029711"/>
        <a:ext cx="1719140" cy="1461269"/>
      </dsp:txXfrm>
    </dsp:sp>
    <dsp:sp modelId="{8A45712D-C812-42FD-B580-9CE0A06BB969}">
      <dsp:nvSpPr>
        <dsp:cNvPr id="0" name=""/>
        <dsp:cNvSpPr/>
      </dsp:nvSpPr>
      <dsp:spPr>
        <a:xfrm>
          <a:off x="2790345" y="861563"/>
          <a:ext cx="773613" cy="7736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DBAFC-F3BC-4F9C-A482-EC0E01B3A1BA}">
      <dsp:nvSpPr>
        <dsp:cNvPr id="0" name=""/>
        <dsp:cNvSpPr/>
      </dsp:nvSpPr>
      <dsp:spPr>
        <a:xfrm>
          <a:off x="2024588" y="2029711"/>
          <a:ext cx="2305126" cy="146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 dirty="0" err="1"/>
            <a:t>Downtown</a:t>
          </a:r>
          <a:r>
            <a:rPr lang="nl-NL" sz="3600" kern="1200" dirty="0"/>
            <a:t> Chicago</a:t>
          </a:r>
          <a:endParaRPr lang="en-US" sz="3600" kern="1200" dirty="0"/>
        </a:p>
      </dsp:txBody>
      <dsp:txXfrm>
        <a:off x="2024588" y="2029711"/>
        <a:ext cx="2305126" cy="1461269"/>
      </dsp:txXfrm>
    </dsp:sp>
    <dsp:sp modelId="{B6AFF9F7-56A4-454F-BB0E-ED1F5C708EFB}">
      <dsp:nvSpPr>
        <dsp:cNvPr id="0" name=""/>
        <dsp:cNvSpPr/>
      </dsp:nvSpPr>
      <dsp:spPr>
        <a:xfrm>
          <a:off x="5309608" y="861563"/>
          <a:ext cx="773613" cy="7736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D5DBE-2D3B-4A5C-88E7-015289BC6564}">
      <dsp:nvSpPr>
        <dsp:cNvPr id="0" name=""/>
        <dsp:cNvSpPr/>
      </dsp:nvSpPr>
      <dsp:spPr>
        <a:xfrm>
          <a:off x="4630565" y="2029711"/>
          <a:ext cx="2131699" cy="146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 dirty="0"/>
            <a:t>Microsoft Forms</a:t>
          </a:r>
          <a:endParaRPr lang="en-US" sz="3600" kern="1200" dirty="0"/>
        </a:p>
      </dsp:txBody>
      <dsp:txXfrm>
        <a:off x="4630565" y="2029711"/>
        <a:ext cx="2131699" cy="1461269"/>
      </dsp:txXfrm>
    </dsp:sp>
    <dsp:sp modelId="{034A7C4F-3B05-4F41-89C9-0B650FE6C6CE}">
      <dsp:nvSpPr>
        <dsp:cNvPr id="0" name=""/>
        <dsp:cNvSpPr/>
      </dsp:nvSpPr>
      <dsp:spPr>
        <a:xfrm>
          <a:off x="7701019" y="861563"/>
          <a:ext cx="773613" cy="7736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D28EE-4CB6-49B6-B2ED-D224C122E573}">
      <dsp:nvSpPr>
        <dsp:cNvPr id="0" name=""/>
        <dsp:cNvSpPr/>
      </dsp:nvSpPr>
      <dsp:spPr>
        <a:xfrm>
          <a:off x="7063114" y="2029711"/>
          <a:ext cx="2049421" cy="146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 dirty="0"/>
            <a:t>Zelfstandig werken</a:t>
          </a:r>
          <a:endParaRPr lang="en-US" sz="3600" kern="1200" dirty="0"/>
        </a:p>
      </dsp:txBody>
      <dsp:txXfrm>
        <a:off x="7063114" y="2029711"/>
        <a:ext cx="2049421" cy="1461269"/>
      </dsp:txXfrm>
    </dsp:sp>
    <dsp:sp modelId="{6F4D0688-383A-4BC6-AF27-0CFD897C80FE}">
      <dsp:nvSpPr>
        <dsp:cNvPr id="0" name=""/>
        <dsp:cNvSpPr/>
      </dsp:nvSpPr>
      <dsp:spPr>
        <a:xfrm>
          <a:off x="10410444" y="861563"/>
          <a:ext cx="773613" cy="77361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3A891-93E3-4F88-8CA6-6B1068DA339A}">
      <dsp:nvSpPr>
        <dsp:cNvPr id="0" name=""/>
        <dsp:cNvSpPr/>
      </dsp:nvSpPr>
      <dsp:spPr>
        <a:xfrm>
          <a:off x="9413386" y="2029711"/>
          <a:ext cx="2767730" cy="146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 dirty="0"/>
            <a:t>Nabespreking</a:t>
          </a:r>
          <a:endParaRPr lang="en-US" sz="3600" kern="1200" dirty="0"/>
        </a:p>
      </dsp:txBody>
      <dsp:txXfrm>
        <a:off x="9413386" y="2029711"/>
        <a:ext cx="2767730" cy="1461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6949EA-6B69-4B75-BF04-40D6DD905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5B467FD-13C6-4202-AEAE-D4F13AF32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93F3F4-0A49-49F3-8D09-58F2AA2ED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4031-9483-4C80-AEFD-AF5F13DB03A8}" type="datetimeFigureOut">
              <a:rPr lang="nl-NL" smtClean="0"/>
              <a:t>3-6-2020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D39910-8721-4EFC-A4D2-28A1B537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738CC8-5C20-4F3F-8DCE-31A9815CB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BEB-1282-4D37-A2C6-5E491BF0C5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561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15C08-6287-4E71-8853-4CB52A78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CDABEEC-13F9-4AB9-BCB5-554361718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6E38EA-F76A-4B90-8764-224CE08CF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4031-9483-4C80-AEFD-AF5F13DB03A8}" type="datetimeFigureOut">
              <a:rPr lang="nl-NL" smtClean="0"/>
              <a:t>3-6-2020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06B8CC-B288-4268-B68D-B7DDB112C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C231C1-BE6A-4A18-9405-CB4066432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BEB-1282-4D37-A2C6-5E491BF0C5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100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D5144FA-268B-4D99-80E8-1210ED45C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9F0A219-E9FF-4F39-8BD8-09790ADDC6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EB383A-BB50-4B62-BD06-A00B34ABF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4031-9483-4C80-AEFD-AF5F13DB03A8}" type="datetimeFigureOut">
              <a:rPr lang="nl-NL" smtClean="0"/>
              <a:t>3-6-2020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5AE923-9A50-48B6-AE31-A8A3FF5F5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3239DA-F9D2-42A9-9E3A-D16735717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BEB-1282-4D37-A2C6-5E491BF0C5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689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90CC2D-A8F2-4098-ADFF-7137037AF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388BA9-CCF4-42C5-BADB-E0EF1394F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E7C55B-0962-418D-83E8-917C4E19E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4031-9483-4C80-AEFD-AF5F13DB03A8}" type="datetimeFigureOut">
              <a:rPr lang="nl-NL" smtClean="0"/>
              <a:t>3-6-2020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531264-7E58-4030-B405-7C98F805F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AB7493-4F21-41B7-A96B-54639B3E8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BEB-1282-4D37-A2C6-5E491BF0C5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7011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B487B2-EBBE-477A-99C2-ECD54E38B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092B3E2-E50D-4D8F-B4B2-18A8534E1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46A41C-8B21-431F-BDAE-9EAD125D4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4031-9483-4C80-AEFD-AF5F13DB03A8}" type="datetimeFigureOut">
              <a:rPr lang="nl-NL" smtClean="0"/>
              <a:t>3-6-2020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EC2242-5014-42D5-8170-3487254AE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D2B150-223B-4D0E-81D4-462545F1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BEB-1282-4D37-A2C6-5E491BF0C5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585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B8D539-0468-499F-BCF4-5AE78A38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558E70-2E29-478E-9F5B-A8C3DB53F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C2908A8-8400-4ED4-8743-5B3B9954D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6136A2F-7053-43F6-B222-C6AEE5BC6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4031-9483-4C80-AEFD-AF5F13DB03A8}" type="datetimeFigureOut">
              <a:rPr lang="nl-NL" smtClean="0"/>
              <a:t>3-6-2020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F90CD74-779D-44E7-BC60-BD97EBC0E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5F43E22-4C33-4021-A8DA-E84EE15A2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BEB-1282-4D37-A2C6-5E491BF0C5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9445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824C4-CEF1-478B-B92F-27D81BC5C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3EF664-D73B-42F2-A40F-84FD98421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5645173-8AF2-4C98-BE29-565534063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8C2F1AB-4B64-4E00-9501-F8EE577292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38607F7-8A96-4196-9DFC-28CC44465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FBC6046-FBBD-4290-8375-ADB352769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4031-9483-4C80-AEFD-AF5F13DB03A8}" type="datetimeFigureOut">
              <a:rPr lang="nl-NL" smtClean="0"/>
              <a:t>3-6-2020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B68D8E2-75A4-4EE3-BC60-7363D8D03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C61F615-DC7A-45EE-B57D-EDCC7E44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BEB-1282-4D37-A2C6-5E491BF0C5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848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2B8F3E-FC76-48DD-A8F1-C254C5C91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D88A394-F1D2-4848-A46F-3EDF2E9C5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4031-9483-4C80-AEFD-AF5F13DB03A8}" type="datetimeFigureOut">
              <a:rPr lang="nl-NL" smtClean="0"/>
              <a:t>3-6-2020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6A95A32-82F9-44CE-8DD6-7B9C793B5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A3BC19D-EDD9-45CD-8519-0C364A84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BEB-1282-4D37-A2C6-5E491BF0C5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4728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8FED8C7-DD05-4C16-942D-2B8602E52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4031-9483-4C80-AEFD-AF5F13DB03A8}" type="datetimeFigureOut">
              <a:rPr lang="nl-NL" smtClean="0"/>
              <a:t>3-6-2020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644390A-06E8-49E6-966B-055C02FAE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060E50B-4334-472F-9449-29615CD36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BEB-1282-4D37-A2C6-5E491BF0C5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876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C84733-AB5F-441A-9C91-AB6B2A27D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8904A7-E66C-4957-B692-6247DBF65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5A8B20A-5D71-4B57-A49A-8B9AF492C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0B90ED0-4364-45C1-8462-B8F42DA91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4031-9483-4C80-AEFD-AF5F13DB03A8}" type="datetimeFigureOut">
              <a:rPr lang="nl-NL" smtClean="0"/>
              <a:t>3-6-2020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DD0C6D8-8253-413A-A131-ED2FCD203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3021AE3-1A93-401D-83DF-70153A3B7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BEB-1282-4D37-A2C6-5E491BF0C5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876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A7F62F-D33C-4B69-AD17-576D9A3A0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01C6427-DCB6-4F37-A873-69120DD6B8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A864890-31E3-49B4-9C5C-E62B43F09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4D4AAC8-606A-49EB-BB2F-BEC095725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4031-9483-4C80-AEFD-AF5F13DB03A8}" type="datetimeFigureOut">
              <a:rPr lang="nl-NL" smtClean="0"/>
              <a:t>3-6-2020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1E1E5CC-664A-4AAD-A2CB-DB009FAB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BBF4F1A-59B2-4419-B6D5-6A216BA5C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DBEB-1282-4D37-A2C6-5E491BF0C5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1338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8FF1DA0-6839-4380-A760-38F882079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6BF1BC-4708-4AA0-9999-C24764DB2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43E895-CA39-4EE7-B623-B3A15E36D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D4031-9483-4C80-AEFD-AF5F13DB03A8}" type="datetimeFigureOut">
              <a:rPr lang="nl-NL" smtClean="0"/>
              <a:t>3-6-2020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07E7-0039-46B3-AAAC-BC03C46118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DBFE0D-3A18-442C-A3E7-AF6603CC7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EDBEB-1282-4D37-A2C6-5E491BF0C5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988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zrpvyrp8U02GgaBihPf_RmuvGo-cW2BDjLMZnWeo--JUQkZOTUtHVEVWM0tZUURMR1VCOU1DWklTRi4u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B63306-D324-47C6-B977-70F2F7DBDE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121BEF2-112B-4937-85B1-5A9DDF1910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441B388-4652-49E6-9458-75E855CA8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41"/>
            <a:ext cx="12192000" cy="686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46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90011CF-8FCA-496F-B1F0-16918A5859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4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E86AB78-2549-40F7-A8D6-49A1FA027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Chicago: een Amerikaanse stad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3F390BB-75E0-48A5-B45D-E431F6696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262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23CE1D-EA54-48B5-933B-BF0FE17BC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Inhoud</a:t>
            </a:r>
            <a:endParaRPr lang="nl-NL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C9EAA49E-1221-427D-98E3-2FF8CBDA0E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41534"/>
              </p:ext>
            </p:extLst>
          </p:nvPr>
        </p:nvGraphicFramePr>
        <p:xfrm>
          <a:off x="6284" y="1690688"/>
          <a:ext cx="12185715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7028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427DB5-0F4F-49BC-9CDB-E35D80B2B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263"/>
            <a:ext cx="5221266" cy="1344975"/>
          </a:xfrm>
        </p:spPr>
        <p:txBody>
          <a:bodyPr>
            <a:normAutofit/>
          </a:bodyPr>
          <a:lstStyle/>
          <a:p>
            <a:r>
              <a:rPr lang="nl-NL" sz="4000"/>
              <a:t>Opbouw van Chicago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80D5A4-19E0-43AE-AC1A-06F2A9405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304" y="1463027"/>
            <a:ext cx="6855218" cy="3773010"/>
          </a:xfrm>
        </p:spPr>
        <p:txBody>
          <a:bodyPr>
            <a:noAutofit/>
          </a:bodyPr>
          <a:lstStyle/>
          <a:p>
            <a:r>
              <a:rPr lang="nl-NL" sz="2400" dirty="0"/>
              <a:t>Chicago is een metropool aan Lake Michigan in het noordoosten van de V.S.</a:t>
            </a:r>
          </a:p>
          <a:p>
            <a:pPr marL="0" indent="0">
              <a:buNone/>
            </a:pPr>
            <a:r>
              <a:rPr lang="nl-NL" sz="2400" dirty="0"/>
              <a:t>Bijna 10 miljoen mensen in </a:t>
            </a:r>
            <a:r>
              <a:rPr lang="nl-NL" sz="2400" b="1" dirty="0"/>
              <a:t>agglomeratie</a:t>
            </a:r>
            <a:r>
              <a:rPr lang="nl-NL" sz="2400" dirty="0"/>
              <a:t> Chicago</a:t>
            </a:r>
          </a:p>
          <a:p>
            <a:r>
              <a:rPr lang="nl-NL" sz="2400" dirty="0"/>
              <a:t>In de voorsteden (</a:t>
            </a:r>
            <a:r>
              <a:rPr lang="nl-NL" sz="2400" b="1" dirty="0" err="1"/>
              <a:t>suburbs</a:t>
            </a:r>
            <a:r>
              <a:rPr lang="nl-NL" sz="2400" dirty="0"/>
              <a:t>) wonen de meer welvarende bewoners van Chicago.</a:t>
            </a:r>
          </a:p>
          <a:p>
            <a:pPr marL="0" indent="0">
              <a:buNone/>
            </a:pPr>
            <a:r>
              <a:rPr lang="nl-NL" sz="2400" i="1" dirty="0"/>
              <a:t>Vooral </a:t>
            </a:r>
            <a:r>
              <a:rPr lang="nl-NL" sz="2400" i="1" dirty="0" err="1"/>
              <a:t>Anglo</a:t>
            </a:r>
            <a:r>
              <a:rPr lang="nl-NL" sz="2400" i="1" dirty="0"/>
              <a:t>-Amerikanen, maar inmiddels ook andere bevolkingsgroepen.</a:t>
            </a:r>
          </a:p>
          <a:p>
            <a:pPr marL="0" indent="0">
              <a:buNone/>
            </a:pPr>
            <a:r>
              <a:rPr lang="nl-NL" sz="2400" i="1" dirty="0"/>
              <a:t>Vrijstaande huizen --&gt; Lage woningdichtheid</a:t>
            </a:r>
          </a:p>
          <a:p>
            <a:r>
              <a:rPr lang="nl-NL" sz="2400" dirty="0"/>
              <a:t>De stad bestaat uit drie delen:</a:t>
            </a:r>
          </a:p>
          <a:p>
            <a:pPr marL="0" indent="0">
              <a:buNone/>
            </a:pPr>
            <a:r>
              <a:rPr lang="nl-NL" sz="2400" dirty="0"/>
              <a:t>1. Stadscentrum (</a:t>
            </a:r>
            <a:r>
              <a:rPr lang="nl-NL" sz="2400" b="1" dirty="0" err="1"/>
              <a:t>downtown</a:t>
            </a:r>
            <a:r>
              <a:rPr lang="nl-NL" sz="2400" dirty="0"/>
              <a:t>)</a:t>
            </a:r>
          </a:p>
          <a:p>
            <a:pPr marL="0" indent="0">
              <a:buNone/>
            </a:pPr>
            <a:r>
              <a:rPr lang="nl-NL" sz="2400" dirty="0"/>
              <a:t>2. De </a:t>
            </a:r>
            <a:r>
              <a:rPr lang="nl-NL" sz="2400" b="1" dirty="0"/>
              <a:t>centrale stad</a:t>
            </a:r>
            <a:r>
              <a:rPr lang="nl-NL" sz="2400" dirty="0"/>
              <a:t> ( het gebied in de gemeente Chicago)</a:t>
            </a:r>
          </a:p>
          <a:p>
            <a:pPr marL="0" indent="0">
              <a:buNone/>
            </a:pPr>
            <a:r>
              <a:rPr lang="nl-NL" sz="2400" dirty="0"/>
              <a:t>3. Grote ring </a:t>
            </a:r>
            <a:r>
              <a:rPr lang="nl-NL" sz="2400" b="1" dirty="0" err="1"/>
              <a:t>suburbs</a:t>
            </a:r>
            <a:endParaRPr lang="nl-NL" sz="2400" b="1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873A6F0-9323-4150-AA32-176D6C56A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21741" y="484632"/>
            <a:ext cx="2770632" cy="277063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49C0134-5BC1-4C25-80BD-682BE3BDD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1741" y="3514985"/>
            <a:ext cx="4684864" cy="263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42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ADD8F0-8BE7-4907-9515-9096F946E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nl-NL" sz="8000">
                <a:solidFill>
                  <a:schemeClr val="bg1"/>
                </a:solidFill>
              </a:rPr>
              <a:t>Opbouw van Chicago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05A029-F1B1-460E-A49E-E8A6C13CC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Autofit/>
          </a:bodyPr>
          <a:lstStyle/>
          <a:p>
            <a:r>
              <a:rPr lang="nl-NL" dirty="0">
                <a:solidFill>
                  <a:schemeClr val="bg1"/>
                </a:solidFill>
                <a:latin typeface="RalewayMedium"/>
              </a:rPr>
              <a:t>De centrale stad valt uiteen in 2 delen:</a:t>
            </a:r>
          </a:p>
          <a:p>
            <a:r>
              <a:rPr lang="nl-NL" dirty="0">
                <a:solidFill>
                  <a:schemeClr val="bg1"/>
                </a:solidFill>
                <a:latin typeface="RalewayMedium"/>
              </a:rPr>
              <a:t>1. Rijke wijken: Hoge welvaart, lage werkloosheid</a:t>
            </a:r>
          </a:p>
          <a:p>
            <a:pPr marL="0" indent="0">
              <a:buNone/>
            </a:pPr>
            <a:r>
              <a:rPr lang="nl-NL" i="1" dirty="0">
                <a:solidFill>
                  <a:schemeClr val="bg1"/>
                </a:solidFill>
                <a:latin typeface="RalewayMedium"/>
              </a:rPr>
              <a:t>In het noorden --&gt; </a:t>
            </a:r>
            <a:r>
              <a:rPr lang="nl-NL" i="1" dirty="0" err="1">
                <a:solidFill>
                  <a:schemeClr val="bg1"/>
                </a:solidFill>
                <a:latin typeface="RalewayMedium"/>
              </a:rPr>
              <a:t>Anglo</a:t>
            </a:r>
            <a:r>
              <a:rPr lang="nl-NL" i="1" dirty="0">
                <a:solidFill>
                  <a:schemeClr val="bg1"/>
                </a:solidFill>
                <a:latin typeface="RalewayMedium"/>
              </a:rPr>
              <a:t>- Amerikanen</a:t>
            </a:r>
          </a:p>
          <a:p>
            <a:r>
              <a:rPr lang="nl-NL" dirty="0">
                <a:solidFill>
                  <a:schemeClr val="bg1"/>
                </a:solidFill>
                <a:latin typeface="RalewayMedium"/>
              </a:rPr>
              <a:t>2. Arme wijken: Lage welvaart, hoge werkloosheid</a:t>
            </a:r>
          </a:p>
          <a:p>
            <a:pPr marL="0" indent="0">
              <a:buNone/>
            </a:pPr>
            <a:r>
              <a:rPr lang="nl-NL" i="1" dirty="0">
                <a:solidFill>
                  <a:schemeClr val="bg1"/>
                </a:solidFill>
                <a:latin typeface="RalewayMedium"/>
              </a:rPr>
              <a:t>In het zuiden --&gt; Afro- Amerikanen</a:t>
            </a:r>
          </a:p>
          <a:p>
            <a:pPr marL="0" indent="0">
              <a:buNone/>
            </a:pPr>
            <a:r>
              <a:rPr lang="nl-NL" i="1" dirty="0">
                <a:solidFill>
                  <a:schemeClr val="bg1"/>
                </a:solidFill>
                <a:latin typeface="RalewayMedium"/>
              </a:rPr>
              <a:t>In het westen --&gt; </a:t>
            </a:r>
            <a:r>
              <a:rPr lang="nl-NL" i="1" dirty="0" err="1">
                <a:solidFill>
                  <a:schemeClr val="bg1"/>
                </a:solidFill>
                <a:latin typeface="RalewayMedium"/>
              </a:rPr>
              <a:t>Hispanics</a:t>
            </a:r>
            <a:endParaRPr lang="nl-NL" i="1" dirty="0">
              <a:solidFill>
                <a:schemeClr val="bg1"/>
              </a:solidFill>
              <a:latin typeface="RalewayMedium"/>
            </a:endParaRPr>
          </a:p>
          <a:p>
            <a:r>
              <a:rPr lang="nl-NL" dirty="0">
                <a:solidFill>
                  <a:schemeClr val="bg1"/>
                </a:solidFill>
                <a:latin typeface="RalewayMedium"/>
              </a:rPr>
              <a:t>Etnische wijken: Veel bewoners uit een bepaalde bevolkingsgroep.</a:t>
            </a:r>
          </a:p>
        </p:txBody>
      </p:sp>
    </p:spTree>
    <p:extLst>
      <p:ext uri="{BB962C8B-B14F-4D97-AF65-F5344CB8AC3E}">
        <p14:creationId xmlns:p14="http://schemas.microsoft.com/office/powerpoint/2010/main" val="3492361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F4447D-C74E-4297-BA91-2990543790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07B39C5-DDB9-4102-A4A9-50614A147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Downtown Chicago</a:t>
            </a:r>
          </a:p>
        </p:txBody>
      </p:sp>
    </p:spTree>
    <p:extLst>
      <p:ext uri="{BB962C8B-B14F-4D97-AF65-F5344CB8AC3E}">
        <p14:creationId xmlns:p14="http://schemas.microsoft.com/office/powerpoint/2010/main" val="3064146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0DF1A59-6C14-4FA4-8C14-0E5458F4A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7" r="10084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7DBEF8-DCD4-42E5-8327-E7805A38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661" y="1036191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nl-NL" sz="3600" dirty="0" err="1"/>
              <a:t>Downtown</a:t>
            </a:r>
            <a:r>
              <a:rPr lang="nl-NL" sz="3600" dirty="0"/>
              <a:t> Chicago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2BB42D-3EAF-4CF6-89EF-2330E5031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5414" y="2205872"/>
            <a:ext cx="6400800" cy="4652118"/>
          </a:xfrm>
        </p:spPr>
        <p:txBody>
          <a:bodyPr anchor="ctr">
            <a:normAutofit/>
          </a:bodyPr>
          <a:lstStyle/>
          <a:p>
            <a:r>
              <a:rPr lang="nl-NL" sz="3200" dirty="0"/>
              <a:t>Geen historische binnenstad, maar een schaakbord, van lege brede, rechte wegen.</a:t>
            </a:r>
          </a:p>
          <a:p>
            <a:r>
              <a:rPr lang="nl-NL" sz="3200" dirty="0" err="1"/>
              <a:t>Downtown</a:t>
            </a:r>
            <a:r>
              <a:rPr lang="nl-NL" sz="3200" dirty="0"/>
              <a:t> Chicago:</a:t>
            </a:r>
          </a:p>
          <a:p>
            <a:pPr marL="0" indent="0">
              <a:buNone/>
            </a:pPr>
            <a:r>
              <a:rPr lang="nl-NL" sz="3200" dirty="0"/>
              <a:t>- Veel wolkenkrabbers</a:t>
            </a:r>
          </a:p>
          <a:p>
            <a:pPr marL="0" indent="0">
              <a:buNone/>
            </a:pPr>
            <a:r>
              <a:rPr lang="nl-NL" sz="3200" dirty="0"/>
              <a:t>- Kantoren, hotels, winkels</a:t>
            </a:r>
          </a:p>
          <a:p>
            <a:pPr marL="0" indent="0">
              <a:buNone/>
            </a:pPr>
            <a:r>
              <a:rPr lang="nl-NL" sz="3200" dirty="0"/>
              <a:t>- Central business district (</a:t>
            </a:r>
            <a:r>
              <a:rPr lang="nl-NL" sz="3200" dirty="0" err="1"/>
              <a:t>cbd</a:t>
            </a:r>
            <a:r>
              <a:rPr lang="nl-NL" sz="3200" dirty="0"/>
              <a:t>)</a:t>
            </a:r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878921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44D27-8E51-4100-9340-1CC73849C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600" dirty="0"/>
              <a:t>Microsoft Forms</a:t>
            </a:r>
          </a:p>
        </p:txBody>
      </p:sp>
      <p:pic>
        <p:nvPicPr>
          <p:cNvPr id="5" name="Tijdelijke aanduiding voor inhoud 4" descr="Afbeelding met zwart, stuk, hand, wit&#10;&#10;Automatisch gegenereerde beschrijving">
            <a:extLst>
              <a:ext uri="{FF2B5EF4-FFF2-40B4-BE49-F238E27FC236}">
                <a16:creationId xmlns:a16="http://schemas.microsoft.com/office/drawing/2014/main" id="{B5238106-55F9-456C-8CFD-63658FFB2A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539" y="954545"/>
            <a:ext cx="5087481" cy="5087481"/>
          </a:xfr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ADCD677E-8170-4657-A644-E35D53DDB55C}"/>
              </a:ext>
            </a:extLst>
          </p:cNvPr>
          <p:cNvSpPr/>
          <p:nvPr/>
        </p:nvSpPr>
        <p:spPr>
          <a:xfrm>
            <a:off x="131975" y="1690688"/>
            <a:ext cx="66270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dirty="0">
                <a:hlinkClick r:id="rId3"/>
              </a:rPr>
              <a:t>https://forms.office.com/Pages/ResponsePage.aspx?id=zrpvyrp8U02GgaBihPf_RmuvGo-cW2BDjLMZnWeo--JUQkZOTUtHVEVWM0tZUURMR1VCOU1DWklTRi4u</a:t>
            </a:r>
            <a:r>
              <a:rPr lang="nl-NL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9191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54F294-4328-4943-84DA-6D5C3B069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903" y="949325"/>
            <a:ext cx="8071706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Zelfstandig</a:t>
            </a:r>
            <a: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werken</a:t>
            </a:r>
            <a:endParaRPr lang="en-US" sz="7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3141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223</Words>
  <Application>Microsoft Office PowerPoint</Application>
  <PresentationFormat>Breedbeeld</PresentationFormat>
  <Paragraphs>35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RalewayMedium</vt:lpstr>
      <vt:lpstr>Kantoorthema</vt:lpstr>
      <vt:lpstr>PowerPoint-presentatie</vt:lpstr>
      <vt:lpstr>Chicago: een Amerikaanse stad</vt:lpstr>
      <vt:lpstr>Inhoud</vt:lpstr>
      <vt:lpstr>Opbouw van Chicago</vt:lpstr>
      <vt:lpstr>Opbouw van Chicago</vt:lpstr>
      <vt:lpstr>Downtown Chicago</vt:lpstr>
      <vt:lpstr>Downtown Chicago</vt:lpstr>
      <vt:lpstr>Microsoft Forms</vt:lpstr>
      <vt:lpstr>Zelfstandig werken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Luc de Lange</dc:creator>
  <cp:lastModifiedBy>Luc de Lange</cp:lastModifiedBy>
  <cp:revision>8</cp:revision>
  <dcterms:created xsi:type="dcterms:W3CDTF">2020-06-02T17:42:54Z</dcterms:created>
  <dcterms:modified xsi:type="dcterms:W3CDTF">2020-06-03T10:29:45Z</dcterms:modified>
</cp:coreProperties>
</file>